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42612-ECB0-47A5-A4C7-15EA9059A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EDA18-0F58-42FC-87FF-9BE44684B4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136C0-0A55-410A-AC93-AED19C832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0663E-D6E4-4BA2-B23E-8626BF0AD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6F7EB-8932-44C3-B03F-427D99C1A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296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F0C3-9D67-426E-9393-A77F6A736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F4C0FA-DB7F-4048-A992-396FC4EF0E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44822-6CE7-4CB2-9E3B-50E84F821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54BD4-6DD6-406F-A163-B29B048B6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85AA0-33F4-4CAD-8EA5-ADF4B9185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99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EAD341-2511-4346-ADD1-6D92B7978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CB02A2-4DB4-44AB-A0E2-D02B3B8C2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03F46-05BF-4BBB-B6BD-BFF147B85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DADBD-83E7-4BEB-876B-33ED8B662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E0503-DE45-4E64-A111-567C4AA32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987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12EB7-C94D-4940-BF98-B84BCA63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D35FC-8F0F-49E5-AE25-4DD2E2DBF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4CC38-0AEC-4A4B-A48B-6CB600ECC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8FD8D-7139-4A95-9BFD-B36DEE3DE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E5D70-E44E-4D95-99EC-342A0E986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12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A6891-3FC4-443F-8AF5-4443EC4F0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73202-A086-48AE-BBAF-AB90A6F5F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C9201-385C-48BB-98F3-79C12204B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42309-FB93-450E-B37C-45626F678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4A326-BE49-4285-8673-540EF86B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81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A8B11-6326-456C-B953-D6CD31338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4A4FD-8E47-4EC1-A7DF-990C213FF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48817F-BA77-4F28-8D59-9D2BF9881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E5B8D-824F-4133-B3E0-6EFA32CA4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8A566-D6A0-4334-BE10-B3C05E858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579085-B8FD-46EE-842A-310D796D6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1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4EF50-2173-4C5D-AAE1-A99E3376D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3AF971-A357-402C-A520-A90EC32B8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4F227C-EDD3-4103-B325-97E8C7A805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30EBCE-F0CF-4B7C-B42E-E32F8823D2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63484A-A4CC-4ED1-A5A0-BBF65908F4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A2C746-4F5B-462A-A81E-3989AD307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1639B4-08D3-4570-A7AB-BA3500D60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FE6B6A-B208-4750-9970-FB313E2F4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17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C008F-995B-4A56-9164-22A067705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DE5217-A1F7-4D9D-8F60-BEB7ECF40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3F16D-7AFB-406B-8EEC-74299B9BB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72B9F-5DE7-4BAE-AC14-71FF89C61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223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F87E65-CEA2-414A-8A59-71FBC697D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77B13F-88E8-456D-8111-C4188BA69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32E2AC-F745-49DE-B095-5300AAC4A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428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5043-AFDD-404B-948C-98E1F2E56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B1C1A-67DB-4103-A49B-6A39152BC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C22B0E-EF58-4D91-B8FC-5EAC46E2B4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A033B-5F06-4E6F-A736-004E705B0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894B5-EA2F-439E-B5E8-19F419312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6FCBC-57EB-4170-AD46-9EC032F4C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93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1A080-721C-43F5-9FB5-5020A4A46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1B8914-2BB6-40EB-A1BC-20AE8059FE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0D5A0-93C8-419C-A849-A6DDCF9F24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4578E8-1E84-4BD0-9002-4E5ED638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20FE9A-B246-431C-AA4E-4D6CA7E38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80D0F-3D9E-4D65-AEDB-7ADD892CC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6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61D0F2-B84F-45F8-B50D-B9C0EDDD6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1B7379-4F86-4E8D-BB7A-7575F81D8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2718A-E40B-40B3-B05E-897C444A2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6250B-07CD-4068-803C-5DC6D34582A6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16F5A-59EE-4B36-80B8-D72EA8AEE3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76A6C-FB44-430F-AE4D-D72F79595C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ACB76-B1AB-4179-B2AD-8EDC2BF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15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FBBCE-5F16-44E6-ABDA-49FD7E163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C87BE5-655C-4C24-A4CA-94FE944C90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9C3052F-5E17-4C39-B5C1-DF4B509CCC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99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Shreya Pampattiwar</dc:creator>
  <cp:lastModifiedBy>Shreya Pampattiwar</cp:lastModifiedBy>
  <cp:revision>1</cp:revision>
  <dcterms:created xsi:type="dcterms:W3CDTF">2021-04-23T03:33:09Z</dcterms:created>
  <dcterms:modified xsi:type="dcterms:W3CDTF">2021-04-23T03:33:34Z</dcterms:modified>
</cp:coreProperties>
</file>

<file path=docProps/thumbnail.jpeg>
</file>